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Playfair Display" panose="00000500000000000000" pitchFamily="2" charset="-94"/>
      <p:regular r:id="rId21"/>
    </p:embeddedFont>
    <p:embeddedFont>
      <p:font typeface="Public Sans" panose="020B0604020202020204" charset="-94"/>
      <p:regular r:id="rId22"/>
    </p:embeddedFont>
    <p:embeddedFont>
      <p:font typeface="Public Sans Bold" panose="020B0604020202020204" charset="-9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1182F6-E9F3-4F06-9019-F873A30FE5A3}" v="19" dt="2025-03-23T13:42:38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TUHAN YILDIRIM" userId="fa1f3bda-b9a5-4f55-9582-192074749ae1" providerId="ADAL" clId="{901182F6-E9F3-4F06-9019-F873A30FE5A3}"/>
    <pc:docChg chg="undo custSel addSld delSld modSld">
      <pc:chgData name="BATUHAN YILDIRIM" userId="fa1f3bda-b9a5-4f55-9582-192074749ae1" providerId="ADAL" clId="{901182F6-E9F3-4F06-9019-F873A30FE5A3}" dt="2025-03-23T13:42:47.517" v="118" actId="1076"/>
      <pc:docMkLst>
        <pc:docMk/>
      </pc:docMkLst>
      <pc:sldChg chg="addSp delSp modSp mod">
        <pc:chgData name="BATUHAN YILDIRIM" userId="fa1f3bda-b9a5-4f55-9582-192074749ae1" providerId="ADAL" clId="{901182F6-E9F3-4F06-9019-F873A30FE5A3}" dt="2025-03-23T13:30:05.454" v="15" actId="1076"/>
        <pc:sldMkLst>
          <pc:docMk/>
          <pc:sldMk cId="0" sldId="260"/>
        </pc:sldMkLst>
        <pc:grpChg chg="add del">
          <ac:chgData name="BATUHAN YILDIRIM" userId="fa1f3bda-b9a5-4f55-9582-192074749ae1" providerId="ADAL" clId="{901182F6-E9F3-4F06-9019-F873A30FE5A3}" dt="2025-03-23T13:29:41.870" v="9" actId="478"/>
          <ac:grpSpMkLst>
            <pc:docMk/>
            <pc:sldMk cId="0" sldId="260"/>
            <ac:grpSpMk id="7" creationId="{00000000-0000-0000-0000-000000000000}"/>
          </ac:grpSpMkLst>
        </pc:grpChg>
        <pc:picChg chg="add del">
          <ac:chgData name="BATUHAN YILDIRIM" userId="fa1f3bda-b9a5-4f55-9582-192074749ae1" providerId="ADAL" clId="{901182F6-E9F3-4F06-9019-F873A30FE5A3}" dt="2025-03-23T13:29:52.730" v="13" actId="478"/>
          <ac:picMkLst>
            <pc:docMk/>
            <pc:sldMk cId="0" sldId="260"/>
            <ac:picMk id="8" creationId="{00000000-0000-0000-0000-000000000000}"/>
          </ac:picMkLst>
        </pc:picChg>
        <pc:picChg chg="add mod">
          <ac:chgData name="BATUHAN YILDIRIM" userId="fa1f3bda-b9a5-4f55-9582-192074749ae1" providerId="ADAL" clId="{901182F6-E9F3-4F06-9019-F873A30FE5A3}" dt="2025-03-23T13:30:05.454" v="15" actId="1076"/>
          <ac:picMkLst>
            <pc:docMk/>
            <pc:sldMk cId="0" sldId="260"/>
            <ac:picMk id="13" creationId="{C004FA17-CFCE-B0B3-662D-CC02F382971D}"/>
          </ac:picMkLst>
        </pc:picChg>
      </pc:sldChg>
      <pc:sldChg chg="addSp delSp modSp mod delAnim modAnim">
        <pc:chgData name="BATUHAN YILDIRIM" userId="fa1f3bda-b9a5-4f55-9582-192074749ae1" providerId="ADAL" clId="{901182F6-E9F3-4F06-9019-F873A30FE5A3}" dt="2025-03-23T13:35:22.100" v="43" actId="14100"/>
        <pc:sldMkLst>
          <pc:docMk/>
          <pc:sldMk cId="0" sldId="261"/>
        </pc:sldMkLst>
        <pc:picChg chg="del">
          <ac:chgData name="BATUHAN YILDIRIM" userId="fa1f3bda-b9a5-4f55-9582-192074749ae1" providerId="ADAL" clId="{901182F6-E9F3-4F06-9019-F873A30FE5A3}" dt="2025-03-23T13:30:33.075" v="16" actId="478"/>
          <ac:picMkLst>
            <pc:docMk/>
            <pc:sldMk cId="0" sldId="261"/>
            <ac:picMk id="6" creationId="{00000000-0000-0000-0000-000000000000}"/>
          </ac:picMkLst>
        </pc:picChg>
        <pc:picChg chg="add mod">
          <ac:chgData name="BATUHAN YILDIRIM" userId="fa1f3bda-b9a5-4f55-9582-192074749ae1" providerId="ADAL" clId="{901182F6-E9F3-4F06-9019-F873A30FE5A3}" dt="2025-03-23T13:35:22.100" v="43" actId="14100"/>
          <ac:picMkLst>
            <pc:docMk/>
            <pc:sldMk cId="0" sldId="261"/>
            <ac:picMk id="11" creationId="{67EEDF3A-5447-A8F8-6528-4072F06BD5F6}"/>
          </ac:picMkLst>
        </pc:picChg>
      </pc:sldChg>
      <pc:sldChg chg="addSp delSp modSp mod delAnim modAnim">
        <pc:chgData name="BATUHAN YILDIRIM" userId="fa1f3bda-b9a5-4f55-9582-192074749ae1" providerId="ADAL" clId="{901182F6-E9F3-4F06-9019-F873A30FE5A3}" dt="2025-03-23T13:32:06.321" v="32" actId="14100"/>
        <pc:sldMkLst>
          <pc:docMk/>
          <pc:sldMk cId="0" sldId="262"/>
        </pc:sldMkLst>
        <pc:spChg chg="mod">
          <ac:chgData name="BATUHAN YILDIRIM" userId="fa1f3bda-b9a5-4f55-9582-192074749ae1" providerId="ADAL" clId="{901182F6-E9F3-4F06-9019-F873A30FE5A3}" dt="2025-03-23T13:31:59.901" v="31" actId="14100"/>
          <ac:spMkLst>
            <pc:docMk/>
            <pc:sldMk cId="0" sldId="262"/>
            <ac:spMk id="9" creationId="{00000000-0000-0000-0000-000000000000}"/>
          </ac:spMkLst>
        </pc:spChg>
        <pc:picChg chg="del">
          <ac:chgData name="BATUHAN YILDIRIM" userId="fa1f3bda-b9a5-4f55-9582-192074749ae1" providerId="ADAL" clId="{901182F6-E9F3-4F06-9019-F873A30FE5A3}" dt="2025-03-23T13:31:27.434" v="23" actId="478"/>
          <ac:picMkLst>
            <pc:docMk/>
            <pc:sldMk cId="0" sldId="262"/>
            <ac:picMk id="6" creationId="{00000000-0000-0000-0000-000000000000}"/>
          </ac:picMkLst>
        </pc:picChg>
        <pc:picChg chg="add mod">
          <ac:chgData name="BATUHAN YILDIRIM" userId="fa1f3bda-b9a5-4f55-9582-192074749ae1" providerId="ADAL" clId="{901182F6-E9F3-4F06-9019-F873A30FE5A3}" dt="2025-03-23T13:32:06.321" v="32" actId="14100"/>
          <ac:picMkLst>
            <pc:docMk/>
            <pc:sldMk cId="0" sldId="262"/>
            <ac:picMk id="12" creationId="{05E82AEC-493E-E7BD-2529-64C40C8776ED}"/>
          </ac:picMkLst>
        </pc:picChg>
      </pc:sldChg>
      <pc:sldChg chg="addSp delSp modSp mod delAnim modAnim">
        <pc:chgData name="BATUHAN YILDIRIM" userId="fa1f3bda-b9a5-4f55-9582-192074749ae1" providerId="ADAL" clId="{901182F6-E9F3-4F06-9019-F873A30FE5A3}" dt="2025-03-23T13:35:43.586" v="45" actId="1076"/>
        <pc:sldMkLst>
          <pc:docMk/>
          <pc:sldMk cId="0" sldId="263"/>
        </pc:sldMkLst>
        <pc:picChg chg="del">
          <ac:chgData name="BATUHAN YILDIRIM" userId="fa1f3bda-b9a5-4f55-9582-192074749ae1" providerId="ADAL" clId="{901182F6-E9F3-4F06-9019-F873A30FE5A3}" dt="2025-03-23T13:34:46.545" v="37" actId="478"/>
          <ac:picMkLst>
            <pc:docMk/>
            <pc:sldMk cId="0" sldId="263"/>
            <ac:picMk id="6" creationId="{00000000-0000-0000-0000-000000000000}"/>
          </ac:picMkLst>
        </pc:picChg>
        <pc:picChg chg="add mod">
          <ac:chgData name="BATUHAN YILDIRIM" userId="fa1f3bda-b9a5-4f55-9582-192074749ae1" providerId="ADAL" clId="{901182F6-E9F3-4F06-9019-F873A30FE5A3}" dt="2025-03-23T13:35:43.586" v="45" actId="1076"/>
          <ac:picMkLst>
            <pc:docMk/>
            <pc:sldMk cId="0" sldId="263"/>
            <ac:picMk id="12" creationId="{1257661D-9894-6E0C-EE57-D10345D03A53}"/>
          </ac:picMkLst>
        </pc:picChg>
      </pc:sldChg>
      <pc:sldChg chg="addSp delSp modSp mod">
        <pc:chgData name="BATUHAN YILDIRIM" userId="fa1f3bda-b9a5-4f55-9582-192074749ae1" providerId="ADAL" clId="{901182F6-E9F3-4F06-9019-F873A30FE5A3}" dt="2025-03-23T13:38:13.511" v="61" actId="1076"/>
        <pc:sldMkLst>
          <pc:docMk/>
          <pc:sldMk cId="0" sldId="264"/>
        </pc:sldMkLst>
        <pc:spChg chg="mod">
          <ac:chgData name="BATUHAN YILDIRIM" userId="fa1f3bda-b9a5-4f55-9582-192074749ae1" providerId="ADAL" clId="{901182F6-E9F3-4F06-9019-F873A30FE5A3}" dt="2025-03-23T13:38:13.511" v="61" actId="1076"/>
          <ac:spMkLst>
            <pc:docMk/>
            <pc:sldMk cId="0" sldId="264"/>
            <ac:spMk id="10" creationId="{00000000-0000-0000-0000-000000000000}"/>
          </ac:spMkLst>
        </pc:spChg>
        <pc:grpChg chg="mod">
          <ac:chgData name="BATUHAN YILDIRIM" userId="fa1f3bda-b9a5-4f55-9582-192074749ae1" providerId="ADAL" clId="{901182F6-E9F3-4F06-9019-F873A30FE5A3}" dt="2025-03-23T13:38:08.128" v="60" actId="1076"/>
          <ac:grpSpMkLst>
            <pc:docMk/>
            <pc:sldMk cId="0" sldId="264"/>
            <ac:grpSpMk id="7" creationId="{00000000-0000-0000-0000-000000000000}"/>
          </ac:grpSpMkLst>
        </pc:grpChg>
        <pc:grpChg chg="add del">
          <ac:chgData name="BATUHAN YILDIRIM" userId="fa1f3bda-b9a5-4f55-9582-192074749ae1" providerId="ADAL" clId="{901182F6-E9F3-4F06-9019-F873A30FE5A3}" dt="2025-03-23T13:35:51.745" v="47" actId="478"/>
          <ac:grpSpMkLst>
            <pc:docMk/>
            <pc:sldMk cId="0" sldId="264"/>
            <ac:grpSpMk id="11" creationId="{00000000-0000-0000-0000-000000000000}"/>
          </ac:grpSpMkLst>
        </pc:grpChg>
        <pc:picChg chg="del">
          <ac:chgData name="BATUHAN YILDIRIM" userId="fa1f3bda-b9a5-4f55-9582-192074749ae1" providerId="ADAL" clId="{901182F6-E9F3-4F06-9019-F873A30FE5A3}" dt="2025-03-23T13:35:53.315" v="48" actId="478"/>
          <ac:picMkLst>
            <pc:docMk/>
            <pc:sldMk cId="0" sldId="264"/>
            <ac:picMk id="12" creationId="{00000000-0000-0000-0000-000000000000}"/>
          </ac:picMkLst>
        </pc:picChg>
        <pc:picChg chg="add mod">
          <ac:chgData name="BATUHAN YILDIRIM" userId="fa1f3bda-b9a5-4f55-9582-192074749ae1" providerId="ADAL" clId="{901182F6-E9F3-4F06-9019-F873A30FE5A3}" dt="2025-03-23T13:38:02.784" v="59" actId="1076"/>
          <ac:picMkLst>
            <pc:docMk/>
            <pc:sldMk cId="0" sldId="264"/>
            <ac:picMk id="16" creationId="{C9DD71D3-8BC8-3CF3-75E4-B98B9CE2B240}"/>
          </ac:picMkLst>
        </pc:picChg>
      </pc:sldChg>
      <pc:sldChg chg="addSp delSp modSp mod delAnim modAnim">
        <pc:chgData name="BATUHAN YILDIRIM" userId="fa1f3bda-b9a5-4f55-9582-192074749ae1" providerId="ADAL" clId="{901182F6-E9F3-4F06-9019-F873A30FE5A3}" dt="2025-03-23T13:39:10.871" v="71" actId="1076"/>
        <pc:sldMkLst>
          <pc:docMk/>
          <pc:sldMk cId="0" sldId="265"/>
        </pc:sldMkLst>
        <pc:picChg chg="del">
          <ac:chgData name="BATUHAN YILDIRIM" userId="fa1f3bda-b9a5-4f55-9582-192074749ae1" providerId="ADAL" clId="{901182F6-E9F3-4F06-9019-F873A30FE5A3}" dt="2025-03-23T13:38:43.940" v="62" actId="478"/>
          <ac:picMkLst>
            <pc:docMk/>
            <pc:sldMk cId="0" sldId="265"/>
            <ac:picMk id="6" creationId="{00000000-0000-0000-0000-000000000000}"/>
          </ac:picMkLst>
        </pc:picChg>
        <pc:picChg chg="add mod">
          <ac:chgData name="BATUHAN YILDIRIM" userId="fa1f3bda-b9a5-4f55-9582-192074749ae1" providerId="ADAL" clId="{901182F6-E9F3-4F06-9019-F873A30FE5A3}" dt="2025-03-23T13:39:10.871" v="71" actId="1076"/>
          <ac:picMkLst>
            <pc:docMk/>
            <pc:sldMk cId="0" sldId="265"/>
            <ac:picMk id="12" creationId="{A8DF70AC-CC87-389D-84DF-395CA352193B}"/>
          </ac:picMkLst>
        </pc:picChg>
      </pc:sldChg>
      <pc:sldChg chg="addSp delSp modSp mod delAnim modAnim">
        <pc:chgData name="BATUHAN YILDIRIM" userId="fa1f3bda-b9a5-4f55-9582-192074749ae1" providerId="ADAL" clId="{901182F6-E9F3-4F06-9019-F873A30FE5A3}" dt="2025-03-23T13:40:50.275" v="91" actId="1076"/>
        <pc:sldMkLst>
          <pc:docMk/>
          <pc:sldMk cId="0" sldId="266"/>
        </pc:sldMkLst>
        <pc:picChg chg="del">
          <ac:chgData name="BATUHAN YILDIRIM" userId="fa1f3bda-b9a5-4f55-9582-192074749ae1" providerId="ADAL" clId="{901182F6-E9F3-4F06-9019-F873A30FE5A3}" dt="2025-03-23T13:39:24.643" v="72" actId="478"/>
          <ac:picMkLst>
            <pc:docMk/>
            <pc:sldMk cId="0" sldId="266"/>
            <ac:picMk id="6" creationId="{00000000-0000-0000-0000-000000000000}"/>
          </ac:picMkLst>
        </pc:picChg>
        <pc:picChg chg="add mod">
          <ac:chgData name="BATUHAN YILDIRIM" userId="fa1f3bda-b9a5-4f55-9582-192074749ae1" providerId="ADAL" clId="{901182F6-E9F3-4F06-9019-F873A30FE5A3}" dt="2025-03-23T13:40:50.275" v="91" actId="1076"/>
          <ac:picMkLst>
            <pc:docMk/>
            <pc:sldMk cId="0" sldId="266"/>
            <ac:picMk id="12" creationId="{6271CB42-A0E5-03EC-B78E-F2B72F8C320E}"/>
          </ac:picMkLst>
        </pc:picChg>
      </pc:sldChg>
      <pc:sldChg chg="addSp delSp modSp mod delAnim modAnim">
        <pc:chgData name="BATUHAN YILDIRIM" userId="fa1f3bda-b9a5-4f55-9582-192074749ae1" providerId="ADAL" clId="{901182F6-E9F3-4F06-9019-F873A30FE5A3}" dt="2025-03-23T13:40:36.076" v="88" actId="1076"/>
        <pc:sldMkLst>
          <pc:docMk/>
          <pc:sldMk cId="0" sldId="267"/>
        </pc:sldMkLst>
        <pc:picChg chg="del">
          <ac:chgData name="BATUHAN YILDIRIM" userId="fa1f3bda-b9a5-4f55-9582-192074749ae1" providerId="ADAL" clId="{901182F6-E9F3-4F06-9019-F873A30FE5A3}" dt="2025-03-23T13:39:48.906" v="80" actId="478"/>
          <ac:picMkLst>
            <pc:docMk/>
            <pc:sldMk cId="0" sldId="267"/>
            <ac:picMk id="6" creationId="{00000000-0000-0000-0000-000000000000}"/>
          </ac:picMkLst>
        </pc:picChg>
        <pc:picChg chg="add mod">
          <ac:chgData name="BATUHAN YILDIRIM" userId="fa1f3bda-b9a5-4f55-9582-192074749ae1" providerId="ADAL" clId="{901182F6-E9F3-4F06-9019-F873A30FE5A3}" dt="2025-03-23T13:40:36.076" v="88" actId="1076"/>
          <ac:picMkLst>
            <pc:docMk/>
            <pc:sldMk cId="0" sldId="267"/>
            <ac:picMk id="12" creationId="{4714C978-B37B-F519-298B-A843B2337042}"/>
          </ac:picMkLst>
        </pc:picChg>
      </pc:sldChg>
      <pc:sldChg chg="addSp delSp modSp mod delAnim">
        <pc:chgData name="BATUHAN YILDIRIM" userId="fa1f3bda-b9a5-4f55-9582-192074749ae1" providerId="ADAL" clId="{901182F6-E9F3-4F06-9019-F873A30FE5A3}" dt="2025-03-23T13:41:23.252" v="99" actId="1076"/>
        <pc:sldMkLst>
          <pc:docMk/>
          <pc:sldMk cId="0" sldId="268"/>
        </pc:sldMkLst>
        <pc:grpChg chg="mod">
          <ac:chgData name="BATUHAN YILDIRIM" userId="fa1f3bda-b9a5-4f55-9582-192074749ae1" providerId="ADAL" clId="{901182F6-E9F3-4F06-9019-F873A30FE5A3}" dt="2025-03-23T13:41:03.893" v="93" actId="1076"/>
          <ac:grpSpMkLst>
            <pc:docMk/>
            <pc:sldMk cId="0" sldId="268"/>
            <ac:grpSpMk id="7" creationId="{00000000-0000-0000-0000-000000000000}"/>
          </ac:grpSpMkLst>
        </pc:grpChg>
        <pc:picChg chg="del">
          <ac:chgData name="BATUHAN YILDIRIM" userId="fa1f3bda-b9a5-4f55-9582-192074749ae1" providerId="ADAL" clId="{901182F6-E9F3-4F06-9019-F873A30FE5A3}" dt="2025-03-23T13:41:05.879" v="94" actId="478"/>
          <ac:picMkLst>
            <pc:docMk/>
            <pc:sldMk cId="0" sldId="268"/>
            <ac:picMk id="8" creationId="{00000000-0000-0000-0000-000000000000}"/>
          </ac:picMkLst>
        </pc:picChg>
        <pc:picChg chg="add mod">
          <ac:chgData name="BATUHAN YILDIRIM" userId="fa1f3bda-b9a5-4f55-9582-192074749ae1" providerId="ADAL" clId="{901182F6-E9F3-4F06-9019-F873A30FE5A3}" dt="2025-03-23T13:41:23.252" v="99" actId="1076"/>
          <ac:picMkLst>
            <pc:docMk/>
            <pc:sldMk cId="0" sldId="268"/>
            <ac:picMk id="12" creationId="{2C0B6980-772B-D863-A755-082F21893621}"/>
          </ac:picMkLst>
        </pc:picChg>
      </pc:sldChg>
      <pc:sldChg chg="addSp delSp modSp mod delAnim">
        <pc:chgData name="BATUHAN YILDIRIM" userId="fa1f3bda-b9a5-4f55-9582-192074749ae1" providerId="ADAL" clId="{901182F6-E9F3-4F06-9019-F873A30FE5A3}" dt="2025-03-23T13:41:54.717" v="107" actId="1076"/>
        <pc:sldMkLst>
          <pc:docMk/>
          <pc:sldMk cId="0" sldId="269"/>
        </pc:sldMkLst>
        <pc:picChg chg="del mod">
          <ac:chgData name="BATUHAN YILDIRIM" userId="fa1f3bda-b9a5-4f55-9582-192074749ae1" providerId="ADAL" clId="{901182F6-E9F3-4F06-9019-F873A30FE5A3}" dt="2025-03-23T13:41:40.177" v="100" actId="478"/>
          <ac:picMkLst>
            <pc:docMk/>
            <pc:sldMk cId="0" sldId="269"/>
            <ac:picMk id="8" creationId="{00000000-0000-0000-0000-000000000000}"/>
          </ac:picMkLst>
        </pc:picChg>
        <pc:picChg chg="add mod">
          <ac:chgData name="BATUHAN YILDIRIM" userId="fa1f3bda-b9a5-4f55-9582-192074749ae1" providerId="ADAL" clId="{901182F6-E9F3-4F06-9019-F873A30FE5A3}" dt="2025-03-23T13:41:54.717" v="107" actId="1076"/>
          <ac:picMkLst>
            <pc:docMk/>
            <pc:sldMk cId="0" sldId="269"/>
            <ac:picMk id="12" creationId="{5A881416-6F71-E9A3-868E-60A320243EDC}"/>
          </ac:picMkLst>
        </pc:picChg>
      </pc:sldChg>
      <pc:sldChg chg="addSp delSp modSp mod delAnim">
        <pc:chgData name="BATUHAN YILDIRIM" userId="fa1f3bda-b9a5-4f55-9582-192074749ae1" providerId="ADAL" clId="{901182F6-E9F3-4F06-9019-F873A30FE5A3}" dt="2025-03-23T13:42:47.517" v="118" actId="1076"/>
        <pc:sldMkLst>
          <pc:docMk/>
          <pc:sldMk cId="0" sldId="271"/>
        </pc:sldMkLst>
        <pc:grpChg chg="mod">
          <ac:chgData name="BATUHAN YILDIRIM" userId="fa1f3bda-b9a5-4f55-9582-192074749ae1" providerId="ADAL" clId="{901182F6-E9F3-4F06-9019-F873A30FE5A3}" dt="2025-03-23T13:42:29.832" v="109" actId="1076"/>
          <ac:grpSpMkLst>
            <pc:docMk/>
            <pc:sldMk cId="0" sldId="271"/>
            <ac:grpSpMk id="7" creationId="{00000000-0000-0000-0000-000000000000}"/>
          </ac:grpSpMkLst>
        </pc:grpChg>
        <pc:picChg chg="del">
          <ac:chgData name="BATUHAN YILDIRIM" userId="fa1f3bda-b9a5-4f55-9582-192074749ae1" providerId="ADAL" clId="{901182F6-E9F3-4F06-9019-F873A30FE5A3}" dt="2025-03-23T13:42:31.870" v="110" actId="478"/>
          <ac:picMkLst>
            <pc:docMk/>
            <pc:sldMk cId="0" sldId="271"/>
            <ac:picMk id="8" creationId="{00000000-0000-0000-0000-000000000000}"/>
          </ac:picMkLst>
        </pc:picChg>
        <pc:picChg chg="add mod">
          <ac:chgData name="BATUHAN YILDIRIM" userId="fa1f3bda-b9a5-4f55-9582-192074749ae1" providerId="ADAL" clId="{901182F6-E9F3-4F06-9019-F873A30FE5A3}" dt="2025-03-23T13:42:47.517" v="118" actId="1076"/>
          <ac:picMkLst>
            <pc:docMk/>
            <pc:sldMk cId="0" sldId="271"/>
            <ac:picMk id="13" creationId="{5408CAB4-BB4D-BB45-CD68-DC950D6F079C}"/>
          </ac:picMkLst>
        </pc:picChg>
      </pc:sldChg>
      <pc:sldChg chg="add del setBg">
        <pc:chgData name="BATUHAN YILDIRIM" userId="fa1f3bda-b9a5-4f55-9582-192074749ae1" providerId="ADAL" clId="{901182F6-E9F3-4F06-9019-F873A30FE5A3}" dt="2025-03-23T13:37:04.708" v="50" actId="47"/>
        <pc:sldMkLst>
          <pc:docMk/>
          <pc:sldMk cId="1909809635" sldId="275"/>
        </pc:sldMkLst>
      </pc:sldChg>
      <pc:sldChg chg="add del setBg">
        <pc:chgData name="BATUHAN YILDIRIM" userId="fa1f3bda-b9a5-4f55-9582-192074749ae1" providerId="ADAL" clId="{901182F6-E9F3-4F06-9019-F873A30FE5A3}" dt="2025-03-23T13:37:16.918" v="52" actId="47"/>
        <pc:sldMkLst>
          <pc:docMk/>
          <pc:sldMk cId="4244861030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vnsmpth.github.io/animated-transform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vnsmpth.github.io/animated-transform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vnsmpth.github.io/animated-transform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vnsmpth.github.io/animated-transform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vnsmpth.github.io/animated-transform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vnsmpth.github.io/animated-transform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vnsmpth.github.io/animated-transformer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vnsmpth.github.io/animated-transformer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vnsmpth.github.io/animated-transforme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vnsmpth.github.io/animated-transform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vnsmpth.github.io/animated-transform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vnsmpth.github.io/animated-transform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6882" y="4728792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Transformer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6407" y="8479155"/>
            <a:ext cx="7862435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Batuhan Yildirim, Academic Slave &amp; TA mostly 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26 March,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ATTENTION MECHANISM (CONT.)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918404" y="9541129"/>
            <a:ext cx="5640437" cy="681736"/>
            <a:chOff x="0" y="0"/>
            <a:chExt cx="7520583" cy="908982"/>
          </a:xfrm>
        </p:grpSpPr>
        <p:sp>
          <p:nvSpPr>
            <p:cNvPr id="9" name="TextBox 9"/>
            <p:cNvSpPr txBox="1"/>
            <p:nvPr/>
          </p:nvSpPr>
          <p:spPr>
            <a:xfrm>
              <a:off x="0" y="-209550"/>
              <a:ext cx="742840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Query Key Multiplication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7145"/>
              <a:ext cx="752058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sng" spc="7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3" tooltip="https://prvnsmpth.github.io/animated-transformer/"/>
                </a:rPr>
                <a:t>Ref: https://github.com/3b1b/videos/tree/master/_2024/transformers</a:t>
              </a:r>
            </a:p>
          </p:txBody>
        </p:sp>
      </p:grpSp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A8DF70AC-CC87-389D-84DF-395CA3521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39" y="2714763"/>
            <a:ext cx="10345433" cy="58193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ATTENTION MECHANISM (CONT.)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918404" y="9541129"/>
            <a:ext cx="5640437" cy="681736"/>
            <a:chOff x="0" y="0"/>
            <a:chExt cx="7520583" cy="908982"/>
          </a:xfrm>
        </p:grpSpPr>
        <p:sp>
          <p:nvSpPr>
            <p:cNvPr id="9" name="TextBox 9"/>
            <p:cNvSpPr txBox="1"/>
            <p:nvPr/>
          </p:nvSpPr>
          <p:spPr>
            <a:xfrm>
              <a:off x="0" y="-209550"/>
              <a:ext cx="742840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Softmax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7145"/>
              <a:ext cx="752058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sng" spc="7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3" tooltip="https://prvnsmpth.github.io/animated-transformer/"/>
                </a:rPr>
                <a:t>Ref: https://github.com/3b1b/videos/tree/master/_2024/transformers</a:t>
              </a:r>
            </a:p>
          </p:txBody>
        </p:sp>
      </p:grpSp>
      <p:pic>
        <p:nvPicPr>
          <p:cNvPr id="12" name="Picture 11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6271CB42-A0E5-03EC-B78E-F2B72F8C3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915469"/>
            <a:ext cx="10371667" cy="58340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ATTENTION MECHANISM (CONT.)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918404" y="9541129"/>
            <a:ext cx="5640437" cy="681736"/>
            <a:chOff x="0" y="0"/>
            <a:chExt cx="7520583" cy="908982"/>
          </a:xfrm>
        </p:grpSpPr>
        <p:sp>
          <p:nvSpPr>
            <p:cNvPr id="9" name="TextBox 9"/>
            <p:cNvSpPr txBox="1"/>
            <p:nvPr/>
          </p:nvSpPr>
          <p:spPr>
            <a:xfrm>
              <a:off x="0" y="-209550"/>
              <a:ext cx="742840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Query Key - Softmax Applied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7145"/>
              <a:ext cx="752058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sng" spc="7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3" tooltip="https://prvnsmpth.github.io/animated-transformer/"/>
                </a:rPr>
                <a:t>Ref: https://github.com/3b1b/videos/tree/master/_2024/transformers</a:t>
              </a:r>
            </a:p>
          </p:txBody>
        </p:sp>
      </p:grp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14C978-B37B-F519-298B-A843B2337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351" y="2934518"/>
            <a:ext cx="10009298" cy="56302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ATTENTION MECHANISM (CONT.)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918403" y="9383967"/>
            <a:ext cx="5640437" cy="838899"/>
            <a:chOff x="4931034" y="9837385"/>
            <a:chExt cx="7520583" cy="1118532"/>
          </a:xfrm>
        </p:grpSpPr>
        <p:sp>
          <p:nvSpPr>
            <p:cNvPr id="9" name="TextBox 9"/>
            <p:cNvSpPr txBox="1"/>
            <p:nvPr/>
          </p:nvSpPr>
          <p:spPr>
            <a:xfrm>
              <a:off x="4931034" y="9837385"/>
              <a:ext cx="742840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Value Vector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931034" y="10654080"/>
              <a:ext cx="752058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sng" spc="7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3" tooltip="https://prvnsmpth.github.io/animated-transformer/"/>
                </a:rPr>
                <a:t>Ref: https://github.com/3b1b/videos/tree/master/_2024/transformers</a:t>
              </a:r>
            </a:p>
          </p:txBody>
        </p:sp>
      </p:grpSp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2C0B6980-772B-D863-A755-082F21893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21" y="2734057"/>
            <a:ext cx="11277600" cy="6343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EMBEDDINGS ON ATTENTION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918404" y="9383966"/>
            <a:ext cx="5640437" cy="838899"/>
            <a:chOff x="5334137" y="9961698"/>
            <a:chExt cx="7520583" cy="1118532"/>
          </a:xfrm>
        </p:grpSpPr>
        <p:sp>
          <p:nvSpPr>
            <p:cNvPr id="9" name="TextBox 9"/>
            <p:cNvSpPr txBox="1"/>
            <p:nvPr/>
          </p:nvSpPr>
          <p:spPr>
            <a:xfrm>
              <a:off x="5334137" y="9961698"/>
              <a:ext cx="742840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 = More?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334137" y="10778393"/>
              <a:ext cx="752058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sng" spc="7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3" tooltip="https://prvnsmpth.github.io/animated-transformer/"/>
                </a:rPr>
                <a:t>Ref: https://github.com/3b1b/videos/tree/master/_2024/transformers</a:t>
              </a:r>
            </a:p>
          </p:txBody>
        </p:sp>
      </p:grpSp>
      <p:pic>
        <p:nvPicPr>
          <p:cNvPr id="12" name="Picture 1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A881416-6F71-E9A3-868E-60A320243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87" y="2444146"/>
            <a:ext cx="12279937" cy="69074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DECODER LAYER (GPT) &amp; ATTENTION TYPES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5" name="Freeform 5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6871" y="2894520"/>
            <a:ext cx="8926676" cy="7218808"/>
            <a:chOff x="0" y="0"/>
            <a:chExt cx="11902235" cy="9625077"/>
          </a:xfrm>
        </p:grpSpPr>
        <p:sp>
          <p:nvSpPr>
            <p:cNvPr id="8" name="TextBox 8"/>
            <p:cNvSpPr txBox="1"/>
            <p:nvPr/>
          </p:nvSpPr>
          <p:spPr>
            <a:xfrm>
              <a:off x="2190826" y="8506545"/>
              <a:ext cx="742840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Self - Cross Attention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90826" y="9323240"/>
              <a:ext cx="752058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1902235" cy="8272616"/>
            </a:xfrm>
            <a:custGeom>
              <a:avLst/>
              <a:gdLst/>
              <a:ahLst/>
              <a:cxnLst/>
              <a:rect l="l" t="t" r="r" b="b"/>
              <a:pathLst>
                <a:path w="11902235" h="8272616">
                  <a:moveTo>
                    <a:pt x="0" y="0"/>
                  </a:moveTo>
                  <a:lnTo>
                    <a:pt x="11902235" y="0"/>
                  </a:lnTo>
                  <a:lnTo>
                    <a:pt x="11902235" y="8272616"/>
                  </a:lnTo>
                  <a:lnTo>
                    <a:pt x="0" y="8272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96" b="-59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08180" y="1933845"/>
            <a:ext cx="6153354" cy="809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Encoder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Embeddings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Self-Attention Residual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MHA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LayerNorm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FeedForward Residual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FeedForwardNetwork (FFN)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LayerNorm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Decoder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Embeddings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Masked Attention Residual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MHA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LayerNorm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Cross Attention Residual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MHA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LayerNorm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FeedForward Residual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FeedForwardNetwork (FFN)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LayerNorm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Linear 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Vocab_Projection for next token gen</a:t>
            </a:r>
          </a:p>
          <a:p>
            <a:pPr marL="1295402" lvl="3" indent="-323850" algn="l">
              <a:lnSpc>
                <a:spcPts val="2800"/>
              </a:lnSpc>
              <a:buFont typeface="Arial"/>
              <a:buChar char="￭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# of class for prediction</a:t>
            </a:r>
          </a:p>
          <a:p>
            <a:pPr algn="l">
              <a:lnSpc>
                <a:spcPts val="2800"/>
              </a:lnSpc>
            </a:pPr>
            <a:endParaRPr lang="en-US" sz="2000" spc="1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MASKING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550679" y="9363815"/>
            <a:ext cx="5640437" cy="838899"/>
            <a:chOff x="4932309" y="9946731"/>
            <a:chExt cx="7520583" cy="1118532"/>
          </a:xfrm>
        </p:grpSpPr>
        <p:sp>
          <p:nvSpPr>
            <p:cNvPr id="9" name="TextBox 9"/>
            <p:cNvSpPr txBox="1"/>
            <p:nvPr/>
          </p:nvSpPr>
          <p:spPr>
            <a:xfrm>
              <a:off x="4932309" y="9946731"/>
              <a:ext cx="742840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Masking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932309" y="10763426"/>
              <a:ext cx="752058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sng" spc="7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3" tooltip="https://prvnsmpth.github.io/animated-transformer/"/>
                </a:rPr>
                <a:t>Ref: https://github.com/3b1b/videos/tree/master/_2024/transformers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890348" y="5105400"/>
            <a:ext cx="5397652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GPT aims to generate tokens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Front tokens shouldn’t affect previous ones</a:t>
            </a:r>
          </a:p>
        </p:txBody>
      </p:sp>
      <p:pic>
        <p:nvPicPr>
          <p:cNvPr id="13" name="Picture 12" descr="A screen shot of a black board&#10;&#10;AI-generated content may be incorrect.">
            <a:extLst>
              <a:ext uri="{FF2B5EF4-FFF2-40B4-BE49-F238E27FC236}">
                <a16:creationId xmlns:a16="http://schemas.microsoft.com/office/drawing/2014/main" id="{5408CAB4-BB4D-BB45-CD68-DC950D6F0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593430"/>
            <a:ext cx="11916443" cy="6702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7346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CROSS VARIABLE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18006" y="2751582"/>
            <a:ext cx="10539388" cy="7361746"/>
            <a:chOff x="0" y="0"/>
            <a:chExt cx="14052517" cy="98156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052517" cy="7360006"/>
            </a:xfrm>
            <a:custGeom>
              <a:avLst/>
              <a:gdLst/>
              <a:ahLst/>
              <a:cxnLst/>
              <a:rect l="l" t="t" r="r" b="b"/>
              <a:pathLst>
                <a:path w="14052517" h="7360006">
                  <a:moveTo>
                    <a:pt x="0" y="0"/>
                  </a:moveTo>
                  <a:lnTo>
                    <a:pt x="14052517" y="0"/>
                  </a:lnTo>
                  <a:lnTo>
                    <a:pt x="14052517" y="7360006"/>
                  </a:lnTo>
                  <a:lnTo>
                    <a:pt x="0" y="7360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42728" y="8697130"/>
              <a:ext cx="10042446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Self-Cross Attention Example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42728" y="9513825"/>
              <a:ext cx="10167061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sng" spc="7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prvnsmpth.github.io/animated-transformer/"/>
                </a:rPr>
                <a:t>Ref: https://medium.com/@sachinsoni600517/cross-attention-in-transformer-f37ce7129d78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344861" y="4425950"/>
            <a:ext cx="5883085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Can be;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Input text’s other language version (Translation Example)</a:t>
            </a:r>
          </a:p>
          <a:p>
            <a:pPr marL="863601" lvl="2" indent="-287867" algn="l">
              <a:lnSpc>
                <a:spcPts val="2800"/>
              </a:lnSpc>
              <a:buFont typeface="Arial"/>
              <a:buChar char="⚬"/>
            </a:pPr>
            <a:r>
              <a: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sentence or a group name for supporting class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6871" y="942975"/>
            <a:ext cx="16230600" cy="64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CONCLUSION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06871" y="1799270"/>
            <a:ext cx="14290483" cy="8265600"/>
            <a:chOff x="0" y="0"/>
            <a:chExt cx="19053977" cy="11020801"/>
          </a:xfrm>
        </p:grpSpPr>
        <p:sp>
          <p:nvSpPr>
            <p:cNvPr id="8" name="Freeform 8"/>
            <p:cNvSpPr/>
            <p:nvPr/>
          </p:nvSpPr>
          <p:spPr>
            <a:xfrm>
              <a:off x="1575559" y="0"/>
              <a:ext cx="6572625" cy="9920943"/>
            </a:xfrm>
            <a:custGeom>
              <a:avLst/>
              <a:gdLst/>
              <a:ahLst/>
              <a:cxnLst/>
              <a:rect l="l" t="t" r="r" b="b"/>
              <a:pathLst>
                <a:path w="6572625" h="9920943">
                  <a:moveTo>
                    <a:pt x="0" y="0"/>
                  </a:moveTo>
                  <a:lnTo>
                    <a:pt x="6572625" y="0"/>
                  </a:lnTo>
                  <a:lnTo>
                    <a:pt x="6572625" y="9920943"/>
                  </a:lnTo>
                  <a:lnTo>
                    <a:pt x="0" y="9920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39254" y="9902269"/>
              <a:ext cx="684523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Architecture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718964"/>
              <a:ext cx="972374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sng" spc="7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prvnsmpth.github.io/animated-transformer/"/>
                </a:rPr>
                <a:t>Ref: https://caisplusplus.usc.edu/curriculum/neural-network-flavors/transformers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849505" y="184150"/>
              <a:ext cx="8204472" cy="10778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Encoder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Embeddings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Self-Attention Residual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MHA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LayerNorm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FeedForward Residual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FeedForwardNetwork (FFN)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LayerNorm</a:t>
              </a:r>
            </a:p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Decoder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Embeddings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Masked Attention Residual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MHA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LayerNorm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Cross Attention Residual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MHA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LayerNorm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FeedForward Residual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FeedForwardNetwork (FFN)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LayerNorm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Linear 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Vocab_Projection for next token gen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# of class for prediction</a:t>
              </a:r>
            </a:p>
            <a:p>
              <a:pPr algn="l">
                <a:lnSpc>
                  <a:spcPts val="2800"/>
                </a:lnSpc>
              </a:pPr>
              <a:endPara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06882" y="4728792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0974" y="2332416"/>
            <a:ext cx="16408332" cy="208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6407" y="8479155"/>
            <a:ext cx="7862435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Batuhan Yildirim, Academic Slave &amp; TA mostly </a:t>
            </a:r>
          </a:p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26 March, 2025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603975" y="8435150"/>
            <a:ext cx="2792781" cy="1029080"/>
            <a:chOff x="0" y="0"/>
            <a:chExt cx="3723708" cy="1372107"/>
          </a:xfrm>
        </p:grpSpPr>
        <p:sp>
          <p:nvSpPr>
            <p:cNvPr id="7" name="Freeform 7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706161" y="2275110"/>
            <a:ext cx="3615520" cy="6356958"/>
          </a:xfrm>
          <a:custGeom>
            <a:avLst/>
            <a:gdLst/>
            <a:ahLst/>
            <a:cxnLst/>
            <a:rect l="l" t="t" r="r" b="b"/>
            <a:pathLst>
              <a:path w="3615520" h="6356958">
                <a:moveTo>
                  <a:pt x="0" y="0"/>
                </a:moveTo>
                <a:lnTo>
                  <a:pt x="3615520" y="0"/>
                </a:lnTo>
                <a:lnTo>
                  <a:pt x="3615520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0713603" y="5457705"/>
            <a:ext cx="2624809" cy="3178479"/>
          </a:xfrm>
          <a:custGeom>
            <a:avLst/>
            <a:gdLst/>
            <a:ahLst/>
            <a:cxnLst/>
            <a:rect l="l" t="t" r="r" b="b"/>
            <a:pathLst>
              <a:path w="2624809" h="3178479">
                <a:moveTo>
                  <a:pt x="0" y="0"/>
                </a:moveTo>
                <a:lnTo>
                  <a:pt x="2624808" y="0"/>
                </a:lnTo>
                <a:lnTo>
                  <a:pt x="2624808" y="3178480"/>
                </a:lnTo>
                <a:lnTo>
                  <a:pt x="0" y="317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1" b="-2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0457597" y="2275110"/>
            <a:ext cx="3195076" cy="3182595"/>
          </a:xfrm>
          <a:custGeom>
            <a:avLst/>
            <a:gdLst/>
            <a:ahLst/>
            <a:cxnLst/>
            <a:rect l="l" t="t" r="r" b="b"/>
            <a:pathLst>
              <a:path w="3195076" h="3182595">
                <a:moveTo>
                  <a:pt x="0" y="0"/>
                </a:moveTo>
                <a:lnTo>
                  <a:pt x="3195076" y="0"/>
                </a:lnTo>
                <a:lnTo>
                  <a:pt x="3195076" y="3182595"/>
                </a:lnTo>
                <a:lnTo>
                  <a:pt x="0" y="3182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4717414" y="4114410"/>
            <a:ext cx="5344449" cy="2686592"/>
          </a:xfrm>
          <a:custGeom>
            <a:avLst/>
            <a:gdLst/>
            <a:ahLst/>
            <a:cxnLst/>
            <a:rect l="l" t="t" r="r" b="b"/>
            <a:pathLst>
              <a:path w="5344449" h="2686592">
                <a:moveTo>
                  <a:pt x="0" y="0"/>
                </a:moveTo>
                <a:lnTo>
                  <a:pt x="5344450" y="0"/>
                </a:lnTo>
                <a:lnTo>
                  <a:pt x="5344450" y="2686591"/>
                </a:lnTo>
                <a:lnTo>
                  <a:pt x="0" y="2686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PRELIMINARIES CHECKLIST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0279" y="8759890"/>
            <a:ext cx="2547283" cy="60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Learning Types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01535" y="8759890"/>
            <a:ext cx="3266713" cy="126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Neural Networks &amp;</a:t>
            </a:r>
          </a:p>
          <a:p>
            <a:pPr algn="l">
              <a:lnSpc>
                <a:spcPts val="5235"/>
              </a:lnSpc>
            </a:pPr>
            <a:r>
              <a:rPr lang="en-US" sz="27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Model Architecture 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82222" y="8759890"/>
            <a:ext cx="2970451" cy="60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27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Python + PyTorch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ARCHITECTURE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06871" y="1799270"/>
            <a:ext cx="14290483" cy="8265600"/>
            <a:chOff x="0" y="0"/>
            <a:chExt cx="19053977" cy="11020801"/>
          </a:xfrm>
        </p:grpSpPr>
        <p:sp>
          <p:nvSpPr>
            <p:cNvPr id="8" name="Freeform 8"/>
            <p:cNvSpPr/>
            <p:nvPr/>
          </p:nvSpPr>
          <p:spPr>
            <a:xfrm>
              <a:off x="1575559" y="0"/>
              <a:ext cx="6572625" cy="9920943"/>
            </a:xfrm>
            <a:custGeom>
              <a:avLst/>
              <a:gdLst/>
              <a:ahLst/>
              <a:cxnLst/>
              <a:rect l="l" t="t" r="r" b="b"/>
              <a:pathLst>
                <a:path w="6572625" h="9920943">
                  <a:moveTo>
                    <a:pt x="0" y="0"/>
                  </a:moveTo>
                  <a:lnTo>
                    <a:pt x="6572625" y="0"/>
                  </a:lnTo>
                  <a:lnTo>
                    <a:pt x="6572625" y="9920943"/>
                  </a:lnTo>
                  <a:lnTo>
                    <a:pt x="0" y="9920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39254" y="9902269"/>
              <a:ext cx="684523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You know what it is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718964"/>
              <a:ext cx="972374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sng" spc="7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prvnsmpth.github.io/animated-transformer/"/>
                </a:rPr>
                <a:t>Ref: https://caisplusplus.usc.edu/curriculum/neural-network-flavors/transformers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849505" y="184150"/>
              <a:ext cx="8204472" cy="10778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Encoder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Embeddings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Self-Attention Residual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MHA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LayerNorm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FeedForward Residual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FeedForwardNetwork (FFN)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LayerNorm</a:t>
              </a:r>
            </a:p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Decoder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Embeddings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Masked Attention Residual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MHA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LayerNorm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Cross Attention Residual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MHA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LayerNorm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FeedForward Residual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FeedForwardNetwork (FFN)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LayerNorm</a:t>
              </a:r>
            </a:p>
            <a:p>
              <a:pPr marL="863601" lvl="2" indent="-287867" algn="l">
                <a:lnSpc>
                  <a:spcPts val="2800"/>
                </a:lnSpc>
                <a:buFont typeface="Arial"/>
                <a:buChar char="⚬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Linear 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Vocab_Projection for next token gen</a:t>
              </a:r>
            </a:p>
            <a:p>
              <a:pPr marL="1295402" lvl="3" indent="-323850" algn="l">
                <a:lnSpc>
                  <a:spcPts val="2800"/>
                </a:lnSpc>
                <a:buFont typeface="Arial"/>
                <a:buChar char="￭"/>
              </a:pPr>
              <a:r>
                <a:rPr lang="en-US" sz="2000" spc="1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# of class for prediction</a:t>
              </a:r>
            </a:p>
            <a:p>
              <a:pPr algn="l">
                <a:lnSpc>
                  <a:spcPts val="2800"/>
                </a:lnSpc>
              </a:pPr>
              <a:endParaRPr lang="en-US" sz="2000" spc="1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ENCODER (BERT)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327651" y="1965957"/>
            <a:ext cx="7632697" cy="8246832"/>
            <a:chOff x="0" y="0"/>
            <a:chExt cx="10176930" cy="10995776"/>
          </a:xfrm>
        </p:grpSpPr>
        <p:pic>
          <p:nvPicPr>
            <p:cNvPr id="8" name="Picture 8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155369" y="0"/>
              <a:ext cx="10021561" cy="9701006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39254" y="9877245"/>
              <a:ext cx="684523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title is the tip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693940"/>
              <a:ext cx="972374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EMBEDDINGS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39251" y="9377575"/>
            <a:ext cx="5640437" cy="838899"/>
            <a:chOff x="4424462" y="9382362"/>
            <a:chExt cx="7520583" cy="1118532"/>
          </a:xfrm>
        </p:grpSpPr>
        <p:sp>
          <p:nvSpPr>
            <p:cNvPr id="9" name="TextBox 9"/>
            <p:cNvSpPr txBox="1"/>
            <p:nvPr/>
          </p:nvSpPr>
          <p:spPr>
            <a:xfrm>
              <a:off x="4424462" y="10199057"/>
              <a:ext cx="752058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spc="7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Ref: https://github.com/3b1b/videos/tree/master/_2024/transformers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537616" y="9382362"/>
              <a:ext cx="5294274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Word Embedding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398035" y="2977341"/>
            <a:ext cx="5525684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12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Models don’t see strings and need numbers as inputs.</a:t>
            </a:r>
          </a:p>
          <a:p>
            <a:pPr algn="l">
              <a:lnSpc>
                <a:spcPts val="3639"/>
              </a:lnSpc>
            </a:pPr>
            <a:endParaRPr lang="en-US" sz="2599" spc="12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61337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 spc="12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Every word has representation on vector space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04FA17-CFCE-B0B3-662D-CC02F3829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8" y="2765765"/>
            <a:ext cx="11201400" cy="6305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EMBEDINGS- (CONT.)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28587" y="9991725"/>
            <a:ext cx="4620071" cy="23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u="sng" spc="7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 tooltip="https://prvnsmpth.github.io/animated-transformer/"/>
              </a:rPr>
              <a:t>Ref: https://prvnsmpth.github.io/animated-transformer/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53270" y="9331579"/>
            <a:ext cx="3970705" cy="67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6"/>
              </a:lnSpc>
            </a:pPr>
            <a:r>
              <a:rPr lang="en-US" sz="30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Token Embedding</a:t>
            </a:r>
          </a:p>
        </p:txBody>
      </p:sp>
      <p:pic>
        <p:nvPicPr>
          <p:cNvPr id="11" name="Picture 10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7EEDF3A-5447-A8F8-6528-4072F06BD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38" y="2324100"/>
            <a:ext cx="12188721" cy="68568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EMBEDINGS- (CONT.)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918404" y="9383967"/>
            <a:ext cx="5640437" cy="838898"/>
            <a:chOff x="0" y="-209549"/>
            <a:chExt cx="7520583" cy="1118531"/>
          </a:xfrm>
        </p:grpSpPr>
        <p:sp>
          <p:nvSpPr>
            <p:cNvPr id="9" name="TextBox 9"/>
            <p:cNvSpPr txBox="1"/>
            <p:nvPr/>
          </p:nvSpPr>
          <p:spPr>
            <a:xfrm>
              <a:off x="1113153" y="-209549"/>
              <a:ext cx="5422842" cy="865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Positional</a:t>
              </a:r>
              <a:r>
                <a:rPr lang="tr-TR" sz="3099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3099" dirty="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Embedding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7145"/>
              <a:ext cx="752058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sng" spc="7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3" tooltip="https://prvnsmpth.github.io/animated-transformer/"/>
                </a:rPr>
                <a:t>Ref: https://prvnsmpth.github.io/animated-transformer/</a:t>
              </a:r>
            </a:p>
          </p:txBody>
        </p:sp>
      </p:grpSp>
      <p:pic>
        <p:nvPicPr>
          <p:cNvPr id="12" name="Picture 11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05E82AEC-493E-E7BD-2529-64C40C877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38023"/>
            <a:ext cx="12222389" cy="68757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EMBEDINGS- (CONT.)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918404" y="9541129"/>
            <a:ext cx="5640437" cy="681736"/>
            <a:chOff x="0" y="0"/>
            <a:chExt cx="7520583" cy="908982"/>
          </a:xfrm>
        </p:grpSpPr>
        <p:sp>
          <p:nvSpPr>
            <p:cNvPr id="9" name="TextBox 9"/>
            <p:cNvSpPr txBox="1"/>
            <p:nvPr/>
          </p:nvSpPr>
          <p:spPr>
            <a:xfrm>
              <a:off x="0" y="-209550"/>
              <a:ext cx="742840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Positional Embedding Applied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7145"/>
              <a:ext cx="752058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u="sng" spc="7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3" tooltip="https://prvnsmpth.github.io/animated-transformer/"/>
                </a:rPr>
                <a:t>Ref: https://prvnsmpth.github.io/animated-transformer/</a:t>
              </a:r>
            </a:p>
          </p:txBody>
        </p:sp>
      </p:grpSp>
      <p:pic>
        <p:nvPicPr>
          <p:cNvPr id="12" name="Picture 11" descr="A screenshot of a math equation&#10;&#10;AI-generated content may be incorrect.">
            <a:extLst>
              <a:ext uri="{FF2B5EF4-FFF2-40B4-BE49-F238E27FC236}">
                <a16:creationId xmlns:a16="http://schemas.microsoft.com/office/drawing/2014/main" id="{1257661D-9894-6E0C-EE57-D10345D03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297927"/>
            <a:ext cx="12202268" cy="6864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65242" y="1550803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5495219" y="9257920"/>
            <a:ext cx="2792781" cy="1029080"/>
            <a:chOff x="0" y="0"/>
            <a:chExt cx="3723708" cy="1372107"/>
          </a:xfrm>
        </p:grpSpPr>
        <p:sp>
          <p:nvSpPr>
            <p:cNvPr id="4" name="Freeform 4"/>
            <p:cNvSpPr/>
            <p:nvPr/>
          </p:nvSpPr>
          <p:spPr>
            <a:xfrm>
              <a:off x="2423000" y="0"/>
              <a:ext cx="1300708" cy="1372107"/>
            </a:xfrm>
            <a:custGeom>
              <a:avLst/>
              <a:gdLst/>
              <a:ahLst/>
              <a:cxnLst/>
              <a:rect l="l" t="t" r="r" b="b"/>
              <a:pathLst>
                <a:path w="1300708" h="1372107">
                  <a:moveTo>
                    <a:pt x="0" y="0"/>
                  </a:moveTo>
                  <a:lnTo>
                    <a:pt x="1300708" y="0"/>
                  </a:lnTo>
                  <a:lnTo>
                    <a:pt x="1300708" y="1372107"/>
                  </a:lnTo>
                  <a:lnTo>
                    <a:pt x="0" y="1372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5524"/>
              <a:ext cx="2423000" cy="95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Kadir Has</a:t>
              </a:r>
            </a:p>
            <a:p>
              <a:pPr algn="ctr">
                <a:lnSpc>
                  <a:spcPts val="2693"/>
                </a:lnSpc>
              </a:pPr>
              <a:r>
                <a:rPr lang="en-US" sz="2959" spc="14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University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6871" y="942975"/>
            <a:ext cx="16230600" cy="65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3714" b="1" spc="843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ATTENTION MECHANISM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216761" y="2961315"/>
            <a:ext cx="6824288" cy="7354261"/>
            <a:chOff x="-46089" y="1190096"/>
            <a:chExt cx="9099051" cy="9805681"/>
          </a:xfrm>
        </p:grpSpPr>
        <p:sp>
          <p:nvSpPr>
            <p:cNvPr id="8" name="TextBox 8"/>
            <p:cNvSpPr txBox="1"/>
            <p:nvPr/>
          </p:nvSpPr>
          <p:spPr>
            <a:xfrm>
              <a:off x="789234" y="9877245"/>
              <a:ext cx="742840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Self-attention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89234" y="10693940"/>
              <a:ext cx="752058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0" name="Freeform 10"/>
            <p:cNvSpPr/>
            <p:nvPr/>
          </p:nvSpPr>
          <p:spPr>
            <a:xfrm>
              <a:off x="-46089" y="1190096"/>
              <a:ext cx="9099051" cy="7680855"/>
            </a:xfrm>
            <a:custGeom>
              <a:avLst/>
              <a:gdLst/>
              <a:ahLst/>
              <a:cxnLst/>
              <a:rect l="l" t="t" r="r" b="b"/>
              <a:pathLst>
                <a:path w="9099051" h="7680854">
                  <a:moveTo>
                    <a:pt x="0" y="0"/>
                  </a:moveTo>
                  <a:lnTo>
                    <a:pt x="9099051" y="0"/>
                  </a:lnTo>
                  <a:lnTo>
                    <a:pt x="9099051" y="7680855"/>
                  </a:lnTo>
                  <a:lnTo>
                    <a:pt x="0" y="7680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9410" y="9448102"/>
            <a:ext cx="7292807" cy="838899"/>
            <a:chOff x="0" y="9877245"/>
            <a:chExt cx="9723743" cy="1118532"/>
          </a:xfrm>
        </p:grpSpPr>
        <p:sp>
          <p:nvSpPr>
            <p:cNvPr id="13" name="TextBox 13"/>
            <p:cNvSpPr txBox="1"/>
            <p:nvPr/>
          </p:nvSpPr>
          <p:spPr>
            <a:xfrm>
              <a:off x="1439254" y="9877245"/>
              <a:ext cx="6845235" cy="835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96"/>
                </a:lnSpc>
              </a:pPr>
              <a:r>
                <a:rPr lang="en-US" sz="3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Still on Encoder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693940"/>
              <a:ext cx="9723743" cy="301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5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C9DD71D3-8BC8-3CF3-75E4-B98B9CE2B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4959"/>
            <a:ext cx="6292514" cy="6091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596</Words>
  <Application>Microsoft Office PowerPoint</Application>
  <PresentationFormat>Custom</PresentationFormat>
  <Paragraphs>171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Public Sans</vt:lpstr>
      <vt:lpstr>Playfair Display</vt:lpstr>
      <vt:lpstr>Arial</vt:lpstr>
      <vt:lpstr>Public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 Architecture Presentation</dc:title>
  <cp:lastModifiedBy>BATUHAN YILDIRIM</cp:lastModifiedBy>
  <cp:revision>1</cp:revision>
  <dcterms:created xsi:type="dcterms:W3CDTF">2006-08-16T00:00:00Z</dcterms:created>
  <dcterms:modified xsi:type="dcterms:W3CDTF">2025-03-23T13:42:47Z</dcterms:modified>
  <dc:identifier>DAGiYNvltgM</dc:identifier>
</cp:coreProperties>
</file>